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6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8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1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7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0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5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7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6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127A-4FCA-408D-AF9F-E695CEBD5EC2}" type="datetimeFigureOut">
              <a:rPr lang="en-US" smtClean="0"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DEB4D-4C61-40C0-ABA4-E38E4D66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9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64" y="3453160"/>
            <a:ext cx="7502236" cy="1475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762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UPrint Billing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79764" y="1447800"/>
            <a:ext cx="7502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Departments will be billed for device costs, copies and maintenance services via a monthly service billing in KFS.  Below is a sample of the information that will be contained in the document.  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81400" y="2790916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81300" y="2483139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UPrint Object Code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17152" y="2790915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62500" y="2483138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CBS Equipment ID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273387" y="4007863"/>
            <a:ext cx="687531" cy="11266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17473" y="5144902"/>
            <a:ext cx="810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Model #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449291" y="4464884"/>
            <a:ext cx="0" cy="98779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923810" y="4233574"/>
            <a:ext cx="543790" cy="9009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51419" y="5457855"/>
            <a:ext cx="737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Charge  Type**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09115" y="5167396"/>
            <a:ext cx="933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Quantity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66800" y="5150078"/>
            <a:ext cx="1842655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**CHARGE TYPE KEY**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BW=black &amp; white copies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CL=color copies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FDC=fixed device cost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52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7</cp:revision>
  <dcterms:created xsi:type="dcterms:W3CDTF">2015-03-11T15:46:54Z</dcterms:created>
  <dcterms:modified xsi:type="dcterms:W3CDTF">2015-03-11T16:43:16Z</dcterms:modified>
</cp:coreProperties>
</file>